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3" r:id="rId4"/>
    <p:sldId id="265" r:id="rId5"/>
    <p:sldId id="266" r:id="rId6"/>
    <p:sldId id="268" r:id="rId7"/>
    <p:sldId id="264" r:id="rId8"/>
    <p:sldId id="267" r:id="rId9"/>
    <p:sldId id="269" r:id="rId10"/>
    <p:sldId id="270" r:id="rId11"/>
    <p:sldId id="272" r:id="rId12"/>
    <p:sldId id="271" r:id="rId13"/>
    <p:sldId id="260" r:id="rId14"/>
    <p:sldId id="262" r:id="rId15"/>
    <p:sldId id="261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06:12:40.4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06:12:40.4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10:42:55.3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24575,'2'0'0,"0"1"0,-1-1 0,1 1 0,-1 0 0,1 0 0,-1 0 0,1 0 0,-1 0 0,1 0 0,-1 0 0,0 0 0,0 0 0,0 1 0,1-1 0,-1 1 0,-1-1 0,1 1 0,0-1 0,0 1 0,0-1 0,0 4 0,13 36 0,-4 3 0,-1 2 0,-2-1 0,1 81 0,-8-125 0,-1 16 0,0 0 0,2 0 0,0 0 0,1 0 0,0-1 0,2 1 0,0-1 0,1 1 0,8 20 0,-8-25-84,-1 1-1,-1 0 0,0 1 1,0-1-1,-2 0 0,0 1 0,0-1 1,-2 22-1,0-22-518,1 8-6223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10:43:00.9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76 24575,'873'0'0,"-851"-1"0,0-2 0,0 0 0,0-1 0,35-13 0,24-4 0,-36 11 0,0 3 0,87-3 0,341 11 0,-468-1 0,1 0 0,-1 1 0,0-1 0,0 1 0,1 0 0,-1 1 0,0-1 0,0 1 0,0 0 0,0 0 0,-1 1 0,1-1 0,-1 1 0,1 0 0,-1 0 0,0 1 0,0-1 0,0 1 0,0 0 0,-1 0 0,0 0 0,0 0 0,0 1 0,0-1 0,-1 1 0,1 0 0,-1 0 0,0 0 0,-1 0 0,3 9 0,3 37 0,1 6 0,2 84 0,-11-93 0,0-12 0,1-1 0,2 1 0,12 68 0,-9-77-214,-2 0 1,-1 0-1,-1 44 0,-1-60-296,0 11-6316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10:43:06.8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26 24575,'10'-2'0,"0"1"0,0 0 0,0 1 0,17 2 0,3 0 0,51-4 0,91 4 0,-150 1 0,0 2 0,36 11 0,-36-9 0,-1-1 0,35 4 0,-32-6 0,0 1 0,-1 0 0,28 12 0,-15-6 0,-9-5 0,0-2 0,0 0 0,0-2 0,1-1 0,48-5 0,1 1 0,-39 4 0,114-6 0,-127 3 0,0-2 0,0 0 0,0-2 0,24-9 0,14-4 0,-38 12 0,38-15 0,-44 14 13,1 1 0,0 1 0,0 0 0,1 2 0,31-3 0,103 3-595,-106 5-279,-27-1-5965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Welcome to FlyAway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IN" b="1" i="0" dirty="0">
                <a:solidFill>
                  <a:srgbClr val="292F32"/>
                </a:solidFill>
                <a:effectLst/>
                <a:latin typeface="Gotham Rounded SSm A"/>
              </a:rPr>
              <a:t>(An Airline Booking Portal)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82F19B4-91AC-4F76-804A-E5CCBD64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B823-3D7B-4784-A887-AF89AEAA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409"/>
          </a:xfrm>
        </p:spPr>
        <p:txBody>
          <a:bodyPr>
            <a:normAutofit fontScale="90000"/>
          </a:bodyPr>
          <a:lstStyle/>
          <a:p>
            <a:r>
              <a:rPr lang="en-IN" dirty="0"/>
              <a:t>Save flight details(ADMIN)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38C403-EFAD-4EEF-A8F5-DD73BDDC7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89011"/>
            <a:ext cx="12192000" cy="5420753"/>
          </a:xfrm>
        </p:spPr>
      </p:pic>
    </p:spTree>
    <p:extLst>
      <p:ext uri="{BB962C8B-B14F-4D97-AF65-F5344CB8AC3E}">
        <p14:creationId xmlns:p14="http://schemas.microsoft.com/office/powerpoint/2010/main" val="118919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4C2F-762A-417C-9E29-2A48CBD83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409"/>
          </a:xfrm>
        </p:spPr>
        <p:txBody>
          <a:bodyPr>
            <a:normAutofit fontScale="90000"/>
          </a:bodyPr>
          <a:lstStyle/>
          <a:p>
            <a:r>
              <a:rPr lang="en-IN" dirty="0"/>
              <a:t>After saving (ADMIN)…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A0972B-F0BD-48B6-BBBB-0B2797B12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89011"/>
            <a:ext cx="12192000" cy="5429717"/>
          </a:xfrm>
        </p:spPr>
      </p:pic>
    </p:spTree>
    <p:extLst>
      <p:ext uri="{BB962C8B-B14F-4D97-AF65-F5344CB8AC3E}">
        <p14:creationId xmlns:p14="http://schemas.microsoft.com/office/powerpoint/2010/main" val="4162587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47DC-F2FA-4EF8-9B94-60E25136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409"/>
          </a:xfrm>
        </p:spPr>
        <p:txBody>
          <a:bodyPr>
            <a:normAutofit fontScale="90000"/>
          </a:bodyPr>
          <a:lstStyle/>
          <a:p>
            <a:r>
              <a:rPr lang="en-IN" dirty="0"/>
              <a:t>After saving DB status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87B43D-19CA-490D-9592-7656D7600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89012"/>
            <a:ext cx="12192000" cy="5420753"/>
          </a:xfrm>
        </p:spPr>
      </p:pic>
    </p:spTree>
    <p:extLst>
      <p:ext uri="{BB962C8B-B14F-4D97-AF65-F5344CB8AC3E}">
        <p14:creationId xmlns:p14="http://schemas.microsoft.com/office/powerpoint/2010/main" val="1061558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4A58A-2C2E-4A26-A1E6-BFBE379B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9709"/>
            <a:ext cx="10058400" cy="702409"/>
          </a:xfrm>
        </p:spPr>
        <p:txBody>
          <a:bodyPr>
            <a:normAutofit fontScale="90000"/>
          </a:bodyPr>
          <a:lstStyle/>
          <a:p>
            <a:r>
              <a:rPr lang="en-IN" dirty="0"/>
              <a:t>User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FF38C-7C01-44E5-8C66-6ED644648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62118"/>
            <a:ext cx="12192000" cy="539385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6422DCF-BB85-4D86-867C-4CB7EB8100D4}"/>
                  </a:ext>
                </a:extLst>
              </p14:cNvPr>
              <p14:cNvContentPartPr/>
              <p14:nvPr/>
            </p14:nvContentPartPr>
            <p14:xfrm>
              <a:off x="-125619" y="-107541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6422DCF-BB85-4D86-867C-4CB7EB8100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9939" y="-111861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4329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4A58A-2C2E-4A26-A1E6-BFBE379B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9709"/>
            <a:ext cx="10058400" cy="702409"/>
          </a:xfrm>
        </p:spPr>
        <p:txBody>
          <a:bodyPr>
            <a:normAutofit fontScale="90000"/>
          </a:bodyPr>
          <a:lstStyle/>
          <a:p>
            <a:r>
              <a:rPr lang="en-IN" dirty="0"/>
              <a:t>User workspace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6422DCF-BB85-4D86-867C-4CB7EB8100D4}"/>
                  </a:ext>
                </a:extLst>
              </p14:cNvPr>
              <p14:cNvContentPartPr/>
              <p14:nvPr/>
            </p14:nvContentPartPr>
            <p14:xfrm>
              <a:off x="-125619" y="-107541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6422DCF-BB85-4D86-867C-4CB7EB8100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9939" y="-111861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1BBF3E-01FA-4822-9C23-088CC0137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1097280" y="962118"/>
            <a:ext cx="10058400" cy="4906870"/>
          </a:xfrm>
        </p:spPr>
      </p:pic>
    </p:spTree>
    <p:extLst>
      <p:ext uri="{BB962C8B-B14F-4D97-AF65-F5344CB8AC3E}">
        <p14:creationId xmlns:p14="http://schemas.microsoft.com/office/powerpoint/2010/main" val="2486790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5C1B-936B-478A-B517-D9756B1BA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409"/>
          </a:xfrm>
        </p:spPr>
        <p:txBody>
          <a:bodyPr>
            <a:normAutofit fontScale="90000"/>
          </a:bodyPr>
          <a:lstStyle/>
          <a:p>
            <a:r>
              <a:rPr lang="en-IN" dirty="0"/>
              <a:t>Logout module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642245-E8C3-4036-9B7B-9A2E4731D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89011"/>
            <a:ext cx="12192000" cy="5420754"/>
          </a:xfrm>
        </p:spPr>
      </p:pic>
    </p:spTree>
    <p:extLst>
      <p:ext uri="{BB962C8B-B14F-4D97-AF65-F5344CB8AC3E}">
        <p14:creationId xmlns:p14="http://schemas.microsoft.com/office/powerpoint/2010/main" val="2077827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DFF84-3B5E-4C27-A00E-B9EED3C58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r>
              <a:rPr lang="en-IN" dirty="0"/>
              <a:t>Search Module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A48EF6-F467-428B-8485-4942AB2DD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88907"/>
            <a:ext cx="12192000" cy="5420857"/>
          </a:xfrm>
        </p:spPr>
      </p:pic>
    </p:spTree>
    <p:extLst>
      <p:ext uri="{BB962C8B-B14F-4D97-AF65-F5344CB8AC3E}">
        <p14:creationId xmlns:p14="http://schemas.microsoft.com/office/powerpoint/2010/main" val="4198394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F41E0-CC4D-42E3-9EEC-27944CFB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r>
              <a:rPr lang="en-IN" dirty="0"/>
              <a:t>Available Flights Details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C1B5E9-0151-41D8-8C37-81833F042094}"/>
              </a:ext>
            </a:extLst>
          </p:cNvPr>
          <p:cNvSpPr/>
          <p:nvPr/>
        </p:nvSpPr>
        <p:spPr>
          <a:xfrm>
            <a:off x="2160494" y="2447365"/>
            <a:ext cx="7449671" cy="286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722E3-DC7A-48C3-A860-06A39BA3D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88907"/>
            <a:ext cx="12192000" cy="539396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3F77812-B749-4B07-80A5-D60E67BFD9E6}"/>
                  </a:ext>
                </a:extLst>
              </p14:cNvPr>
              <p14:cNvContentPartPr/>
              <p14:nvPr/>
            </p14:nvContentPartPr>
            <p14:xfrm>
              <a:off x="8884101" y="2447019"/>
              <a:ext cx="46080" cy="250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3F77812-B749-4B07-80A5-D60E67BFD9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79781" y="2442699"/>
                <a:ext cx="547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D2FCF4A-FA75-4A71-A028-8F68489B18A5}"/>
                  </a:ext>
                </a:extLst>
              </p14:cNvPr>
              <p14:cNvContentPartPr/>
              <p14:nvPr/>
            </p14:nvContentPartPr>
            <p14:xfrm>
              <a:off x="8901741" y="2429019"/>
              <a:ext cx="708840" cy="286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D2FCF4A-FA75-4A71-A028-8F68489B18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97421" y="2424699"/>
                <a:ext cx="71748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76F30A-218E-4605-BBA7-99E0B53F75BA}"/>
                  </a:ext>
                </a:extLst>
              </p14:cNvPr>
              <p14:cNvContentPartPr/>
              <p14:nvPr/>
            </p14:nvContentPartPr>
            <p14:xfrm>
              <a:off x="8919741" y="2680299"/>
              <a:ext cx="671760" cy="47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76F30A-218E-4605-BBA7-99E0B53F75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5421" y="2675979"/>
                <a:ext cx="680400" cy="5652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B5EFD9-03FA-4B1D-8FF2-FAC5E2BD1B9D}"/>
              </a:ext>
            </a:extLst>
          </p:cNvPr>
          <p:cNvCxnSpPr>
            <a:cxnSpLocks/>
          </p:cNvCxnSpPr>
          <p:nvPr/>
        </p:nvCxnSpPr>
        <p:spPr>
          <a:xfrm flipH="1">
            <a:off x="9610165" y="2310466"/>
            <a:ext cx="1049083" cy="24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6D5A25-DFB2-4A3C-AF69-96B777783163}"/>
              </a:ext>
            </a:extLst>
          </p:cNvPr>
          <p:cNvSpPr txBox="1"/>
          <p:nvPr/>
        </p:nvSpPr>
        <p:spPr>
          <a:xfrm>
            <a:off x="10659248" y="1399410"/>
            <a:ext cx="125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If I want to book this flight</a:t>
            </a:r>
          </a:p>
        </p:txBody>
      </p:sp>
    </p:spTree>
    <p:extLst>
      <p:ext uri="{BB962C8B-B14F-4D97-AF65-F5344CB8AC3E}">
        <p14:creationId xmlns:p14="http://schemas.microsoft.com/office/powerpoint/2010/main" val="1667253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253D-B47D-42CD-9D17-C8A00FE00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75515"/>
          </a:xfrm>
        </p:spPr>
        <p:txBody>
          <a:bodyPr>
            <a:normAutofit fontScale="90000"/>
          </a:bodyPr>
          <a:lstStyle/>
          <a:p>
            <a:r>
              <a:rPr lang="en-IN" dirty="0"/>
              <a:t>Your ticket Detail…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94BAA5-70DB-4BB8-BC24-BF7674169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62117"/>
            <a:ext cx="12192000" cy="5456611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E10143E-3BB7-4A23-81A1-B6DB166AE957}"/>
              </a:ext>
            </a:extLst>
          </p:cNvPr>
          <p:cNvSpPr/>
          <p:nvPr/>
        </p:nvSpPr>
        <p:spPr>
          <a:xfrm rot="5400000">
            <a:off x="5790303" y="2621382"/>
            <a:ext cx="672353" cy="793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464F8-2590-4B22-BAB3-D6A94D31F26C}"/>
              </a:ext>
            </a:extLst>
          </p:cNvPr>
          <p:cNvSpPr txBox="1"/>
          <p:nvPr/>
        </p:nvSpPr>
        <p:spPr>
          <a:xfrm>
            <a:off x="3881718" y="3702424"/>
            <a:ext cx="503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Click on pay if you want to conform the ticket</a:t>
            </a:r>
          </a:p>
        </p:txBody>
      </p:sp>
    </p:spTree>
    <p:extLst>
      <p:ext uri="{BB962C8B-B14F-4D97-AF65-F5344CB8AC3E}">
        <p14:creationId xmlns:p14="http://schemas.microsoft.com/office/powerpoint/2010/main" val="2098330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C1C07-7C8A-4DA9-9168-BF42B3E8C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r>
              <a:rPr lang="en-IN" dirty="0"/>
              <a:t>After Payment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2CAE2E-D69F-4EBC-85FB-DEF87D5CE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88907"/>
            <a:ext cx="12192000" cy="5393963"/>
          </a:xfrm>
        </p:spPr>
      </p:pic>
    </p:spTree>
    <p:extLst>
      <p:ext uri="{BB962C8B-B14F-4D97-AF65-F5344CB8AC3E}">
        <p14:creationId xmlns:p14="http://schemas.microsoft.com/office/powerpoint/2010/main" val="231822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4570E-AE40-42AB-9ABC-CFADECC3A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8809"/>
          </a:xfrm>
        </p:spPr>
        <p:txBody>
          <a:bodyPr/>
          <a:lstStyle/>
          <a:p>
            <a:r>
              <a:rPr lang="en-IN" dirty="0"/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F7481E-728A-46F4-9BCF-1CBA61BCE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17812"/>
            <a:ext cx="12191999" cy="5082987"/>
          </a:xfrm>
        </p:spPr>
      </p:pic>
    </p:spTree>
    <p:extLst>
      <p:ext uri="{BB962C8B-B14F-4D97-AF65-F5344CB8AC3E}">
        <p14:creationId xmlns:p14="http://schemas.microsoft.com/office/powerpoint/2010/main" val="942907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E7E5-776F-477D-A8A5-0A0E482C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AC9A30-EF30-4D31-B435-EA89D415C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409765"/>
          </a:xfrm>
        </p:spPr>
      </p:pic>
    </p:spTree>
    <p:extLst>
      <p:ext uri="{BB962C8B-B14F-4D97-AF65-F5344CB8AC3E}">
        <p14:creationId xmlns:p14="http://schemas.microsoft.com/office/powerpoint/2010/main" val="2912531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F0F6F-B744-4215-8871-7835B52F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Registration Module</a:t>
            </a:r>
          </a:p>
        </p:txBody>
      </p:sp>
    </p:spTree>
    <p:extLst>
      <p:ext uri="{BB962C8B-B14F-4D97-AF65-F5344CB8AC3E}">
        <p14:creationId xmlns:p14="http://schemas.microsoft.com/office/powerpoint/2010/main" val="1650961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71AD4-9122-4BB5-B8F0-3703B689C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409"/>
          </a:xfrm>
        </p:spPr>
        <p:txBody>
          <a:bodyPr>
            <a:normAutofit fontScale="90000"/>
          </a:bodyPr>
          <a:lstStyle/>
          <a:p>
            <a:r>
              <a:rPr lang="en-IN" dirty="0"/>
              <a:t>Registration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7B0EF5-574F-4F39-9343-7A1D3AB12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66800"/>
            <a:ext cx="12192000" cy="5334000"/>
          </a:xfrm>
        </p:spPr>
      </p:pic>
    </p:spTree>
    <p:extLst>
      <p:ext uri="{BB962C8B-B14F-4D97-AF65-F5344CB8AC3E}">
        <p14:creationId xmlns:p14="http://schemas.microsoft.com/office/powerpoint/2010/main" val="78449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9927-3147-4659-800E-599CF140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409"/>
          </a:xfrm>
        </p:spPr>
        <p:txBody>
          <a:bodyPr>
            <a:normAutofit fontScale="90000"/>
          </a:bodyPr>
          <a:lstStyle/>
          <a:p>
            <a:r>
              <a:rPr lang="en-IN" dirty="0"/>
              <a:t>After Registration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7FD21E-1BC0-4388-A01A-6D1CEE89B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89011"/>
            <a:ext cx="12192000" cy="5375929"/>
          </a:xfrm>
        </p:spPr>
      </p:pic>
    </p:spTree>
    <p:extLst>
      <p:ext uri="{BB962C8B-B14F-4D97-AF65-F5344CB8AC3E}">
        <p14:creationId xmlns:p14="http://schemas.microsoft.com/office/powerpoint/2010/main" val="3290850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9927-3147-4659-800E-599CF140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409"/>
          </a:xfrm>
        </p:spPr>
        <p:txBody>
          <a:bodyPr>
            <a:normAutofit fontScale="90000"/>
          </a:bodyPr>
          <a:lstStyle/>
          <a:p>
            <a:r>
              <a:rPr lang="en-IN" dirty="0"/>
              <a:t>User saved in DB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90F85D-768B-4615-87EA-20CD87B6C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89011"/>
            <a:ext cx="12192000" cy="5402823"/>
          </a:xfrm>
        </p:spPr>
      </p:pic>
    </p:spTree>
    <p:extLst>
      <p:ext uri="{BB962C8B-B14F-4D97-AF65-F5344CB8AC3E}">
        <p14:creationId xmlns:p14="http://schemas.microsoft.com/office/powerpoint/2010/main" val="842176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F0F6F-B744-4215-8871-7835B52F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Login Module</a:t>
            </a:r>
          </a:p>
        </p:txBody>
      </p:sp>
    </p:spTree>
    <p:extLst>
      <p:ext uri="{BB962C8B-B14F-4D97-AF65-F5344CB8AC3E}">
        <p14:creationId xmlns:p14="http://schemas.microsoft.com/office/powerpoint/2010/main" val="355457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A986A-436C-488C-88F5-E9B5A36E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409"/>
          </a:xfrm>
        </p:spPr>
        <p:txBody>
          <a:bodyPr>
            <a:normAutofit fontScale="90000"/>
          </a:bodyPr>
          <a:lstStyle/>
          <a:p>
            <a:r>
              <a:rPr lang="en-IN" dirty="0"/>
              <a:t>Admin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3653C-201E-4A51-94BC-D0C045000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89012"/>
            <a:ext cx="12192000" cy="5384894"/>
          </a:xfrm>
        </p:spPr>
      </p:pic>
    </p:spTree>
    <p:extLst>
      <p:ext uri="{BB962C8B-B14F-4D97-AF65-F5344CB8AC3E}">
        <p14:creationId xmlns:p14="http://schemas.microsoft.com/office/powerpoint/2010/main" val="3084792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A986A-436C-488C-88F5-E9B5A36E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409"/>
          </a:xfrm>
        </p:spPr>
        <p:txBody>
          <a:bodyPr>
            <a:normAutofit fontScale="90000"/>
          </a:bodyPr>
          <a:lstStyle/>
          <a:p>
            <a:r>
              <a:rPr lang="en-IN" dirty="0"/>
              <a:t>View Master list of flights(ADMIN)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23F59A-2F27-489F-85F1-CF0063C7C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89012"/>
            <a:ext cx="12192000" cy="5438682"/>
          </a:xfrm>
        </p:spPr>
      </p:pic>
    </p:spTree>
    <p:extLst>
      <p:ext uri="{BB962C8B-B14F-4D97-AF65-F5344CB8AC3E}">
        <p14:creationId xmlns:p14="http://schemas.microsoft.com/office/powerpoint/2010/main" val="226766495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{4916DBA4-EE1A-4D2E-B997-22DF0D18C3BA}tf56160789_win32</Template>
  <TotalTime>1000</TotalTime>
  <Words>84</Words>
  <Application>Microsoft Office PowerPoint</Application>
  <PresentationFormat>Widescreen</PresentationFormat>
  <Paragraphs>22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Bookman Old Style</vt:lpstr>
      <vt:lpstr>Calibri</vt:lpstr>
      <vt:lpstr>Franklin Gothic Book</vt:lpstr>
      <vt:lpstr>Gotham Rounded SSm A</vt:lpstr>
      <vt:lpstr>1_RetrospectVTI</vt:lpstr>
      <vt:lpstr>Welcome to FlyAway</vt:lpstr>
      <vt:lpstr>Home Page</vt:lpstr>
      <vt:lpstr>             Registration Module</vt:lpstr>
      <vt:lpstr>Registration page</vt:lpstr>
      <vt:lpstr>After Registration</vt:lpstr>
      <vt:lpstr>User saved in DB</vt:lpstr>
      <vt:lpstr>             Login Module</vt:lpstr>
      <vt:lpstr>Admin page</vt:lpstr>
      <vt:lpstr>View Master list of flights(ADMIN)</vt:lpstr>
      <vt:lpstr>Save flight details(ADMIN)</vt:lpstr>
      <vt:lpstr>After saving (ADMIN)…</vt:lpstr>
      <vt:lpstr>After saving DB status</vt:lpstr>
      <vt:lpstr>User Login</vt:lpstr>
      <vt:lpstr>User workspace</vt:lpstr>
      <vt:lpstr>Logout module</vt:lpstr>
      <vt:lpstr>Search Module</vt:lpstr>
      <vt:lpstr>Available Flights Details</vt:lpstr>
      <vt:lpstr>Your ticket Detail…</vt:lpstr>
      <vt:lpstr>After Payment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FlyAway</dc:title>
  <dc:creator>Tushar Supe</dc:creator>
  <cp:lastModifiedBy>Tushar Supe</cp:lastModifiedBy>
  <cp:revision>8</cp:revision>
  <dcterms:created xsi:type="dcterms:W3CDTF">2022-03-21T06:19:07Z</dcterms:created>
  <dcterms:modified xsi:type="dcterms:W3CDTF">2022-03-22T11:43:23Z</dcterms:modified>
</cp:coreProperties>
</file>